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8CE9-7467-BA4C-BB65-F3273A6B1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D2048-4324-183B-256B-50187018E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C4BA6-C908-0749-93C4-022A9947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1B28-35DA-6BDB-416F-0D5F6304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E671-8BBC-BA3B-2445-4DA59B22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4E6E-9757-6CCF-6373-D6AE987A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BE4B7-B4A4-4681-E4AF-E91BB9876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3EA49-19A4-7023-CA86-739EE8AB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984AA-8EE1-154B-EED8-3486F5C6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C4394-6B79-A944-7AB0-3ACDC1F3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ECFB9-A3C8-FDA2-7D97-BE5FA9E4D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9B87E-58BA-B4ED-0EC7-AE3C5BFBB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7547-2877-2229-B931-0C58B2C5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DEE3-A5FD-5FB3-C504-357A3F7C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A3FF7-75E7-F39B-B8C2-E06608C6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0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D412C-C647-8CC6-BA6B-E124A198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64E61-BDCD-7053-CBC9-3F0CCF57A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124E6-E8D4-FDBE-5B6F-D178471B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9A37F-E432-3173-3E48-EACED852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5FF2A-FC02-DCA6-22FB-AA7E220B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2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784A-1FAD-E804-4947-4D7CC7B9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A325D-B83E-E4A3-519B-A3815810B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3FDAD-7061-B938-B28A-CCD4B470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D0E73-D801-FE8F-650A-AC80DFF1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15253-30B0-13E2-F7DF-3A50BCA6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B1C3-6471-4468-37AD-8A89D562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DDD74-B117-E6A9-B951-A2F67CED5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C40A0-F2C8-E80F-031C-502F8A11B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D1EEA-83B9-5088-379A-D8B1D40B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9EB96-1C1D-C146-64A0-8432019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69046-215F-D13B-62CD-94242616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B3F8-732C-8B38-4836-29DC8587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E0C54-5975-60E4-E832-C32B6FF31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5A50E-917F-8375-568F-CEAC11A6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74594-D3A9-237A-F809-D2D79A16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D23EA7-DC65-4B99-362E-C9A8DC3FB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71BD8-D56E-820C-4F6C-25C0B8EE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71278F-C36F-07AA-EF72-C2F1FEF7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5D032F-FFCF-9FA8-EA20-7D881DFE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209D-34B3-4FD4-F905-286BF922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CC001-629A-2E53-FE19-32CFF6D0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839A1-DEF6-7698-4CDF-BBEEA93F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63FAC-2C47-9E81-791F-57DE399C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B28EDF-F7AF-D14E-DDB2-AB394172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AD5DF-AFE3-4DB5-4E39-35177A07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6AD71-04E1-D8FA-F91D-61E75554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EE36-D6EC-2625-D734-B6A1C501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DEF1-E85A-9506-EEA9-8178450D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758D4-0794-1553-8EF9-E800BC446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2F9AF-89AF-52B6-ABE5-5A8D58B1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A3535-3B57-80A4-B1DC-1B022B93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CF8BD-4320-A98D-8293-4F483869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7BE8-90B4-77AD-6FA4-D0C42585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CFDEE-B559-A54D-88D1-E9E1072E3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45DF2-CEB1-E55B-1658-6091B97F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2E3A3-A3D7-C8E5-143A-60471C51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002A3-DFCB-D7C1-C995-C9A0F6C7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067BC-F7BB-9784-F002-B5BC8D53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903DD-A3EB-F1B3-7F0A-1CAECA5D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10ADC-1B00-76C2-B238-3CBF9BBC6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E580-E71F-5A0B-8DCB-8B3481C27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E0A6-166B-4CFB-9F54-58B0BFE411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478DF-2AA5-860E-9570-4C6F3EA37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F200-5E29-941B-D20C-4D2536DD9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5BBE-50E5-4701-90B7-142EFBB6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8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map of the middle east&#10;&#10;Description automatically generated">
            <a:extLst>
              <a:ext uri="{FF2B5EF4-FFF2-40B4-BE49-F238E27FC236}">
                <a16:creationId xmlns:a16="http://schemas.microsoft.com/office/drawing/2014/main" id="{DF7CEBC0-5C44-977F-0FD4-EFCD6180F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7870D4-83CE-E972-36E9-0717204E9197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highlight>
                  <a:srgbClr val="FFFF00"/>
                </a:highlight>
              </a:rPr>
              <a:t>First Set between Turkey and Azerbaijan (Central Asian Turkism): Armenia</a:t>
            </a:r>
            <a:endParaRPr lang="en-US" sz="44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56DF04-C02C-EA22-1E96-0FB17C6807EA}"/>
              </a:ext>
            </a:extLst>
          </p:cNvPr>
          <p:cNvSpPr txBox="1"/>
          <p:nvPr/>
        </p:nvSpPr>
        <p:spPr>
          <a:xfrm>
            <a:off x="8732520" y="6167120"/>
            <a:ext cx="2189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000000"/>
                </a:highlight>
              </a:rPr>
              <a:t>Line Of Contact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923D7C-635C-516C-9571-F64A4B2D7F0B}"/>
              </a:ext>
            </a:extLst>
          </p:cNvPr>
          <p:cNvSpPr txBox="1"/>
          <p:nvPr/>
        </p:nvSpPr>
        <p:spPr>
          <a:xfrm>
            <a:off x="8732520" y="5845572"/>
            <a:ext cx="3457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000000"/>
                </a:highlight>
              </a:rPr>
              <a:t>Area under occupation by Armenia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33F6C5-6B6E-299B-46AB-051EFFB9C448}"/>
              </a:ext>
            </a:extLst>
          </p:cNvPr>
          <p:cNvSpPr txBox="1"/>
          <p:nvPr/>
        </p:nvSpPr>
        <p:spPr>
          <a:xfrm>
            <a:off x="8732520" y="6448028"/>
            <a:ext cx="2189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000000"/>
                </a:highlight>
              </a:rPr>
              <a:t>Lachin Corridor</a:t>
            </a:r>
          </a:p>
        </p:txBody>
      </p:sp>
    </p:spTree>
    <p:extLst>
      <p:ext uri="{BB962C8B-B14F-4D97-AF65-F5344CB8AC3E}">
        <p14:creationId xmlns:p14="http://schemas.microsoft.com/office/powerpoint/2010/main" val="426825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 Yucel</dc:creator>
  <cp:lastModifiedBy>Emre Yucel</cp:lastModifiedBy>
  <cp:revision>1</cp:revision>
  <dcterms:created xsi:type="dcterms:W3CDTF">2023-09-29T00:51:44Z</dcterms:created>
  <dcterms:modified xsi:type="dcterms:W3CDTF">2023-09-29T00:56:47Z</dcterms:modified>
</cp:coreProperties>
</file>