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A8CE9-7467-BA4C-BB65-F3273A6B15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D2048-4324-183B-256B-50187018E7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6C4BA6-C908-0749-93C4-022A99472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BE0A6-166B-4CFB-9F54-58B0BFE411B7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C1B28-35DA-6BDB-416F-0D5F6304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7E671-8BBC-BA3B-2445-4DA59B228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5BBE-50E5-4701-90B7-142EFBB6B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9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74E6E-9757-6CCF-6373-D6AE987AB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CBE4B7-B4A4-4681-E4AF-E91BB98766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3EA49-19A4-7023-CA86-739EE8AB1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BE0A6-166B-4CFB-9F54-58B0BFE411B7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984AA-8EE1-154B-EED8-3486F5C68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2C4394-6B79-A944-7AB0-3ACDC1F3E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5BBE-50E5-4701-90B7-142EFBB6B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81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9ECFB9-A3C8-FDA2-7D97-BE5FA9E4DF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B9B87E-58BA-B4ED-0EC7-AE3C5BFBB5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47547-2877-2229-B931-0C58B2C53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BE0A6-166B-4CFB-9F54-58B0BFE411B7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CDEE3-A5FD-5FB3-C504-357A3F7CC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A3FF7-75E7-F39B-B8C2-E06608C69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5BBE-50E5-4701-90B7-142EFBB6B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30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D412C-C647-8CC6-BA6B-E124A1985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64E61-BDCD-7053-CBC9-3F0CCF57A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124E6-E8D4-FDBE-5B6F-D178471B4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BE0A6-166B-4CFB-9F54-58B0BFE411B7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9A37F-E432-3173-3E48-EACED852C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5FF2A-FC02-DCA6-22FB-AA7E220B6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5BBE-50E5-4701-90B7-142EFBB6B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62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6784A-1FAD-E804-4947-4D7CC7B95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3A325D-B83E-E4A3-519B-A3815810B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3FDAD-7061-B938-B28A-CCD4B470D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BE0A6-166B-4CFB-9F54-58B0BFE411B7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D0E73-D801-FE8F-650A-AC80DFF1D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15253-30B0-13E2-F7DF-3A50BCA63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5BBE-50E5-4701-90B7-142EFBB6B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30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8B1C3-6471-4468-37AD-8A89D5621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DDD74-B117-E6A9-B951-A2F67CED56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9C40A0-F2C8-E80F-031C-502F8A11B8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ED1EEA-83B9-5088-379A-D8B1D40BC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BE0A6-166B-4CFB-9F54-58B0BFE411B7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69EB96-1C1D-C146-64A0-843201997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369046-215F-D13B-62CD-942426169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5BBE-50E5-4701-90B7-142EFBB6B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048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AB3F8-732C-8B38-4836-29DC8587F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EE0C54-5975-60E4-E832-C32B6FF31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5A50E-917F-8375-568F-CEAC11A6F1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C74594-D3A9-237A-F809-D2D79A168D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D23EA7-DC65-4B99-362E-C9A8DC3FBE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371BD8-D56E-820C-4F6C-25C0B8EE3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BE0A6-166B-4CFB-9F54-58B0BFE411B7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71278F-C36F-07AA-EF72-C2F1FEF7F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5D032F-FFCF-9FA8-EA20-7D881DFE4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5BBE-50E5-4701-90B7-142EFBB6B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8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7209D-34B3-4FD4-F905-286BF9226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3CC001-629A-2E53-FE19-32CFF6D01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BE0A6-166B-4CFB-9F54-58B0BFE411B7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7839A1-DEF6-7698-4CDF-BBEEA93F8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63FAC-2C47-9E81-791F-57DE399C2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5BBE-50E5-4701-90B7-142EFBB6B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5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B28EDF-F7AF-D14E-DDB2-AB394172B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BE0A6-166B-4CFB-9F54-58B0BFE411B7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6AD5DF-AFE3-4DB5-4E39-35177A07A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96AD71-04E1-D8FA-F91D-61E75554F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5BBE-50E5-4701-90B7-142EFBB6B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68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2EE36-D6EC-2625-D734-B6A1C501C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1DEF1-E85A-9506-EEA9-8178450D9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C758D4-0794-1553-8EF9-E800BC4463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42F9AF-89AF-52B6-ABE5-5A8D58B1C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BE0A6-166B-4CFB-9F54-58B0BFE411B7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0A3535-3B57-80A4-B1DC-1B022B939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0CF8BD-4320-A98D-8293-4F4838699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5BBE-50E5-4701-90B7-142EFBB6B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082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F7BE8-90B4-77AD-6FA4-D0C425852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CCFDEE-B559-A54D-88D1-E9E1072E35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345DF2-CEB1-E55B-1658-6091B97F6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E2E3A3-A3D7-C8E5-143A-60471C511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BE0A6-166B-4CFB-9F54-58B0BFE411B7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2002A3-DFCB-D7C1-C995-C9A0F6C7C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A067BC-F7BB-9784-F002-B5BC8D539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5BBE-50E5-4701-90B7-142EFBB6B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C903DD-A3EB-F1B3-7F0A-1CAECA5D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410ADC-1B00-76C2-B238-3CBF9BBC61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5E580-E71F-5A0B-8DCB-8B3481C277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BE0A6-166B-4CFB-9F54-58B0BFE411B7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478DF-2AA5-860E-9570-4C6F3EA378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7F200-5E29-941B-D20C-4D2536DD9F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65BBE-50E5-4701-90B7-142EFBB6B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28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 descr="A map of the middle east&#10;&#10;Description automatically generated">
            <a:extLst>
              <a:ext uri="{FF2B5EF4-FFF2-40B4-BE49-F238E27FC236}">
                <a16:creationId xmlns:a16="http://schemas.microsoft.com/office/drawing/2014/main" id="{DF7CEBC0-5C44-977F-0FD4-EFCD6180FF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15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57870D4-83CE-E972-36E9-0717204E9197}"/>
              </a:ext>
            </a:extLst>
          </p:cNvPr>
          <p:cNvSpPr txBox="1"/>
          <p:nvPr/>
        </p:nvSpPr>
        <p:spPr>
          <a:xfrm>
            <a:off x="0" y="0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>
                <a:solidFill>
                  <a:srgbClr val="FF0000"/>
                </a:solidFill>
                <a:highlight>
                  <a:srgbClr val="FFFF00"/>
                </a:highlight>
              </a:rPr>
              <a:t>First Set between Turkey and Azerbaijan (Central Asian Turkism): Armenia</a:t>
            </a:r>
            <a:endParaRPr lang="en-US" sz="4400" b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56DF04-C02C-EA22-1E96-0FB17C6807EA}"/>
              </a:ext>
            </a:extLst>
          </p:cNvPr>
          <p:cNvSpPr txBox="1"/>
          <p:nvPr/>
        </p:nvSpPr>
        <p:spPr>
          <a:xfrm>
            <a:off x="8732520" y="6167120"/>
            <a:ext cx="2189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highlight>
                  <a:srgbClr val="000000"/>
                </a:highlight>
              </a:rPr>
              <a:t>Line Of Contact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923D7C-635C-516C-9571-F64A4B2D7F0B}"/>
              </a:ext>
            </a:extLst>
          </p:cNvPr>
          <p:cNvSpPr txBox="1"/>
          <p:nvPr/>
        </p:nvSpPr>
        <p:spPr>
          <a:xfrm>
            <a:off x="8732520" y="5845572"/>
            <a:ext cx="34579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highlight>
                  <a:srgbClr val="000000"/>
                </a:highlight>
              </a:rPr>
              <a:t>Area under occupation by Armenia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33F6C5-6B6E-299B-46AB-051EFFB9C448}"/>
              </a:ext>
            </a:extLst>
          </p:cNvPr>
          <p:cNvSpPr txBox="1"/>
          <p:nvPr/>
        </p:nvSpPr>
        <p:spPr>
          <a:xfrm>
            <a:off x="8732520" y="6448028"/>
            <a:ext cx="2189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highlight>
                  <a:srgbClr val="000000"/>
                </a:highlight>
              </a:rPr>
              <a:t>Lachin Corridor</a:t>
            </a:r>
          </a:p>
        </p:txBody>
      </p:sp>
    </p:spTree>
    <p:extLst>
      <p:ext uri="{BB962C8B-B14F-4D97-AF65-F5344CB8AC3E}">
        <p14:creationId xmlns:p14="http://schemas.microsoft.com/office/powerpoint/2010/main" val="4268252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Emre Yucel</dc:creator>
  <cp:lastModifiedBy>Emre Yucel</cp:lastModifiedBy>
  <cp:revision>1</cp:revision>
  <dcterms:created xsi:type="dcterms:W3CDTF">2023-09-29T00:51:44Z</dcterms:created>
  <dcterms:modified xsi:type="dcterms:W3CDTF">2023-09-29T00:56:47Z</dcterms:modified>
</cp:coreProperties>
</file>