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AF394-5B2B-BEE9-8B62-C9AFD1F392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253B12-61AD-E4C1-B6D2-734E322AD1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F26E9-A304-4D4F-DF19-A14B7AE94B17}"/>
              </a:ext>
            </a:extLst>
          </p:cNvPr>
          <p:cNvSpPr>
            <a:spLocks noGrp="1"/>
          </p:cNvSpPr>
          <p:nvPr>
            <p:ph type="dt" sz="half" idx="10"/>
          </p:nvPr>
        </p:nvSpPr>
        <p:spPr/>
        <p:txBody>
          <a:bodyPr/>
          <a:lstStyle/>
          <a:p>
            <a:fld id="{345F466E-E68C-4097-A65F-010FF10C1D59}" type="datetimeFigureOut">
              <a:rPr lang="en-US" smtClean="0"/>
              <a:t>9/28/2023</a:t>
            </a:fld>
            <a:endParaRPr lang="en-US"/>
          </a:p>
        </p:txBody>
      </p:sp>
      <p:sp>
        <p:nvSpPr>
          <p:cNvPr id="5" name="Footer Placeholder 4">
            <a:extLst>
              <a:ext uri="{FF2B5EF4-FFF2-40B4-BE49-F238E27FC236}">
                <a16:creationId xmlns:a16="http://schemas.microsoft.com/office/drawing/2014/main" id="{EC25DDF5-7E4A-6C28-7C79-0BE4D97CC9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E529D2-48FF-A806-7F8A-63F20B222491}"/>
              </a:ext>
            </a:extLst>
          </p:cNvPr>
          <p:cNvSpPr>
            <a:spLocks noGrp="1"/>
          </p:cNvSpPr>
          <p:nvPr>
            <p:ph type="sldNum" sz="quarter" idx="12"/>
          </p:nvPr>
        </p:nvSpPr>
        <p:spPr/>
        <p:txBody>
          <a:bodyPr/>
          <a:lstStyle/>
          <a:p>
            <a:fld id="{56E87232-AE3B-4EAF-B666-B0DABFAB443C}" type="slidenum">
              <a:rPr lang="en-US" smtClean="0"/>
              <a:t>‹#›</a:t>
            </a:fld>
            <a:endParaRPr lang="en-US"/>
          </a:p>
        </p:txBody>
      </p:sp>
    </p:spTree>
    <p:extLst>
      <p:ext uri="{BB962C8B-B14F-4D97-AF65-F5344CB8AC3E}">
        <p14:creationId xmlns:p14="http://schemas.microsoft.com/office/powerpoint/2010/main" val="926345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F5B33-BA69-8B02-E9C9-E241DB3922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042297-7D5F-42BC-6E28-8CDA26FB60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424023-A586-102B-8C86-39E4AB13997D}"/>
              </a:ext>
            </a:extLst>
          </p:cNvPr>
          <p:cNvSpPr>
            <a:spLocks noGrp="1"/>
          </p:cNvSpPr>
          <p:nvPr>
            <p:ph type="dt" sz="half" idx="10"/>
          </p:nvPr>
        </p:nvSpPr>
        <p:spPr/>
        <p:txBody>
          <a:bodyPr/>
          <a:lstStyle/>
          <a:p>
            <a:fld id="{345F466E-E68C-4097-A65F-010FF10C1D59}" type="datetimeFigureOut">
              <a:rPr lang="en-US" smtClean="0"/>
              <a:t>9/28/2023</a:t>
            </a:fld>
            <a:endParaRPr lang="en-US"/>
          </a:p>
        </p:txBody>
      </p:sp>
      <p:sp>
        <p:nvSpPr>
          <p:cNvPr id="5" name="Footer Placeholder 4">
            <a:extLst>
              <a:ext uri="{FF2B5EF4-FFF2-40B4-BE49-F238E27FC236}">
                <a16:creationId xmlns:a16="http://schemas.microsoft.com/office/drawing/2014/main" id="{BB3315B7-C6E9-3F7E-7F4A-4F37BA07F3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70AD8D-5768-EC73-56F1-813897BB3908}"/>
              </a:ext>
            </a:extLst>
          </p:cNvPr>
          <p:cNvSpPr>
            <a:spLocks noGrp="1"/>
          </p:cNvSpPr>
          <p:nvPr>
            <p:ph type="sldNum" sz="quarter" idx="12"/>
          </p:nvPr>
        </p:nvSpPr>
        <p:spPr/>
        <p:txBody>
          <a:bodyPr/>
          <a:lstStyle/>
          <a:p>
            <a:fld id="{56E87232-AE3B-4EAF-B666-B0DABFAB443C}" type="slidenum">
              <a:rPr lang="en-US" smtClean="0"/>
              <a:t>‹#›</a:t>
            </a:fld>
            <a:endParaRPr lang="en-US"/>
          </a:p>
        </p:txBody>
      </p:sp>
    </p:spTree>
    <p:extLst>
      <p:ext uri="{BB962C8B-B14F-4D97-AF65-F5344CB8AC3E}">
        <p14:creationId xmlns:p14="http://schemas.microsoft.com/office/powerpoint/2010/main" val="3971921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0C965A-92B4-EEAA-4C89-0E09DE41C4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47212F-2863-B4B3-591C-6C0EF8A557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D062B7-3A17-0D4B-FEC3-194E7984FC6A}"/>
              </a:ext>
            </a:extLst>
          </p:cNvPr>
          <p:cNvSpPr>
            <a:spLocks noGrp="1"/>
          </p:cNvSpPr>
          <p:nvPr>
            <p:ph type="dt" sz="half" idx="10"/>
          </p:nvPr>
        </p:nvSpPr>
        <p:spPr/>
        <p:txBody>
          <a:bodyPr/>
          <a:lstStyle/>
          <a:p>
            <a:fld id="{345F466E-E68C-4097-A65F-010FF10C1D59}" type="datetimeFigureOut">
              <a:rPr lang="en-US" smtClean="0"/>
              <a:t>9/28/2023</a:t>
            </a:fld>
            <a:endParaRPr lang="en-US"/>
          </a:p>
        </p:txBody>
      </p:sp>
      <p:sp>
        <p:nvSpPr>
          <p:cNvPr id="5" name="Footer Placeholder 4">
            <a:extLst>
              <a:ext uri="{FF2B5EF4-FFF2-40B4-BE49-F238E27FC236}">
                <a16:creationId xmlns:a16="http://schemas.microsoft.com/office/drawing/2014/main" id="{F85B60DD-A73B-2C75-AFEF-4FDC8606C9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4EFD4B-8F89-1285-DF72-87B7B2DCD8EC}"/>
              </a:ext>
            </a:extLst>
          </p:cNvPr>
          <p:cNvSpPr>
            <a:spLocks noGrp="1"/>
          </p:cNvSpPr>
          <p:nvPr>
            <p:ph type="sldNum" sz="quarter" idx="12"/>
          </p:nvPr>
        </p:nvSpPr>
        <p:spPr/>
        <p:txBody>
          <a:bodyPr/>
          <a:lstStyle/>
          <a:p>
            <a:fld id="{56E87232-AE3B-4EAF-B666-B0DABFAB443C}" type="slidenum">
              <a:rPr lang="en-US" smtClean="0"/>
              <a:t>‹#›</a:t>
            </a:fld>
            <a:endParaRPr lang="en-US"/>
          </a:p>
        </p:txBody>
      </p:sp>
    </p:spTree>
    <p:extLst>
      <p:ext uri="{BB962C8B-B14F-4D97-AF65-F5344CB8AC3E}">
        <p14:creationId xmlns:p14="http://schemas.microsoft.com/office/powerpoint/2010/main" val="1699482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9604-9512-80C5-7FCA-97FB972646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2456D7-0102-BFFD-0BAD-C586B070A6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D48C73-82EF-A932-D57F-716BFB94BCAC}"/>
              </a:ext>
            </a:extLst>
          </p:cNvPr>
          <p:cNvSpPr>
            <a:spLocks noGrp="1"/>
          </p:cNvSpPr>
          <p:nvPr>
            <p:ph type="dt" sz="half" idx="10"/>
          </p:nvPr>
        </p:nvSpPr>
        <p:spPr/>
        <p:txBody>
          <a:bodyPr/>
          <a:lstStyle/>
          <a:p>
            <a:fld id="{345F466E-E68C-4097-A65F-010FF10C1D59}" type="datetimeFigureOut">
              <a:rPr lang="en-US" smtClean="0"/>
              <a:t>9/28/2023</a:t>
            </a:fld>
            <a:endParaRPr lang="en-US"/>
          </a:p>
        </p:txBody>
      </p:sp>
      <p:sp>
        <p:nvSpPr>
          <p:cNvPr id="5" name="Footer Placeholder 4">
            <a:extLst>
              <a:ext uri="{FF2B5EF4-FFF2-40B4-BE49-F238E27FC236}">
                <a16:creationId xmlns:a16="http://schemas.microsoft.com/office/drawing/2014/main" id="{4BEF559B-30AF-0BC5-332F-2FCDB4C741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5DBAB9-3557-F66D-612A-27361224F3A3}"/>
              </a:ext>
            </a:extLst>
          </p:cNvPr>
          <p:cNvSpPr>
            <a:spLocks noGrp="1"/>
          </p:cNvSpPr>
          <p:nvPr>
            <p:ph type="sldNum" sz="quarter" idx="12"/>
          </p:nvPr>
        </p:nvSpPr>
        <p:spPr/>
        <p:txBody>
          <a:bodyPr/>
          <a:lstStyle/>
          <a:p>
            <a:fld id="{56E87232-AE3B-4EAF-B666-B0DABFAB443C}" type="slidenum">
              <a:rPr lang="en-US" smtClean="0"/>
              <a:t>‹#›</a:t>
            </a:fld>
            <a:endParaRPr lang="en-US"/>
          </a:p>
        </p:txBody>
      </p:sp>
    </p:spTree>
    <p:extLst>
      <p:ext uri="{BB962C8B-B14F-4D97-AF65-F5344CB8AC3E}">
        <p14:creationId xmlns:p14="http://schemas.microsoft.com/office/powerpoint/2010/main" val="2119069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D2A77-1277-33B1-C86B-89E6557786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CED97C-6499-CCE7-A489-88123EE180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ACD2F8-C751-B8A6-1C60-70A884CE1915}"/>
              </a:ext>
            </a:extLst>
          </p:cNvPr>
          <p:cNvSpPr>
            <a:spLocks noGrp="1"/>
          </p:cNvSpPr>
          <p:nvPr>
            <p:ph type="dt" sz="half" idx="10"/>
          </p:nvPr>
        </p:nvSpPr>
        <p:spPr/>
        <p:txBody>
          <a:bodyPr/>
          <a:lstStyle/>
          <a:p>
            <a:fld id="{345F466E-E68C-4097-A65F-010FF10C1D59}" type="datetimeFigureOut">
              <a:rPr lang="en-US" smtClean="0"/>
              <a:t>9/28/2023</a:t>
            </a:fld>
            <a:endParaRPr lang="en-US"/>
          </a:p>
        </p:txBody>
      </p:sp>
      <p:sp>
        <p:nvSpPr>
          <p:cNvPr id="5" name="Footer Placeholder 4">
            <a:extLst>
              <a:ext uri="{FF2B5EF4-FFF2-40B4-BE49-F238E27FC236}">
                <a16:creationId xmlns:a16="http://schemas.microsoft.com/office/drawing/2014/main" id="{6049262F-4C4A-9FB5-6FF6-35B6355B3C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B48254-F3E1-38A0-ECD2-39BF8D1BF988}"/>
              </a:ext>
            </a:extLst>
          </p:cNvPr>
          <p:cNvSpPr>
            <a:spLocks noGrp="1"/>
          </p:cNvSpPr>
          <p:nvPr>
            <p:ph type="sldNum" sz="quarter" idx="12"/>
          </p:nvPr>
        </p:nvSpPr>
        <p:spPr/>
        <p:txBody>
          <a:bodyPr/>
          <a:lstStyle/>
          <a:p>
            <a:fld id="{56E87232-AE3B-4EAF-B666-B0DABFAB443C}" type="slidenum">
              <a:rPr lang="en-US" smtClean="0"/>
              <a:t>‹#›</a:t>
            </a:fld>
            <a:endParaRPr lang="en-US"/>
          </a:p>
        </p:txBody>
      </p:sp>
    </p:spTree>
    <p:extLst>
      <p:ext uri="{BB962C8B-B14F-4D97-AF65-F5344CB8AC3E}">
        <p14:creationId xmlns:p14="http://schemas.microsoft.com/office/powerpoint/2010/main" val="1923466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75D78-EB94-DBCA-5C14-C263B26FAA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D71EC2-1B96-AF9B-1C64-8A7A00E2E2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C56253-B6A5-139B-9D57-04F2BB3710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63179A-0B9C-A714-78BF-DEF48C289763}"/>
              </a:ext>
            </a:extLst>
          </p:cNvPr>
          <p:cNvSpPr>
            <a:spLocks noGrp="1"/>
          </p:cNvSpPr>
          <p:nvPr>
            <p:ph type="dt" sz="half" idx="10"/>
          </p:nvPr>
        </p:nvSpPr>
        <p:spPr/>
        <p:txBody>
          <a:bodyPr/>
          <a:lstStyle/>
          <a:p>
            <a:fld id="{345F466E-E68C-4097-A65F-010FF10C1D59}" type="datetimeFigureOut">
              <a:rPr lang="en-US" smtClean="0"/>
              <a:t>9/28/2023</a:t>
            </a:fld>
            <a:endParaRPr lang="en-US"/>
          </a:p>
        </p:txBody>
      </p:sp>
      <p:sp>
        <p:nvSpPr>
          <p:cNvPr id="6" name="Footer Placeholder 5">
            <a:extLst>
              <a:ext uri="{FF2B5EF4-FFF2-40B4-BE49-F238E27FC236}">
                <a16:creationId xmlns:a16="http://schemas.microsoft.com/office/drawing/2014/main" id="{E4806E8E-46DA-D535-45E6-EB73A8AB77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BD8745-28B1-47A9-FC41-124C6ACDCDBA}"/>
              </a:ext>
            </a:extLst>
          </p:cNvPr>
          <p:cNvSpPr>
            <a:spLocks noGrp="1"/>
          </p:cNvSpPr>
          <p:nvPr>
            <p:ph type="sldNum" sz="quarter" idx="12"/>
          </p:nvPr>
        </p:nvSpPr>
        <p:spPr/>
        <p:txBody>
          <a:bodyPr/>
          <a:lstStyle/>
          <a:p>
            <a:fld id="{56E87232-AE3B-4EAF-B666-B0DABFAB443C}" type="slidenum">
              <a:rPr lang="en-US" smtClean="0"/>
              <a:t>‹#›</a:t>
            </a:fld>
            <a:endParaRPr lang="en-US"/>
          </a:p>
        </p:txBody>
      </p:sp>
    </p:spTree>
    <p:extLst>
      <p:ext uri="{BB962C8B-B14F-4D97-AF65-F5344CB8AC3E}">
        <p14:creationId xmlns:p14="http://schemas.microsoft.com/office/powerpoint/2010/main" val="1816210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2BA8E-6FCB-7EFD-E65E-4447A10B01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93976C-4E22-FA79-E0C5-29C8061926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EBAD9D-6896-FED4-3C3C-97404E8E60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5CF39C-F287-51C8-59C2-C65642A800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4FB5EA-F39F-1631-121F-1DA34DF179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968906-9616-FA32-847B-0EABAA39A66D}"/>
              </a:ext>
            </a:extLst>
          </p:cNvPr>
          <p:cNvSpPr>
            <a:spLocks noGrp="1"/>
          </p:cNvSpPr>
          <p:nvPr>
            <p:ph type="dt" sz="half" idx="10"/>
          </p:nvPr>
        </p:nvSpPr>
        <p:spPr/>
        <p:txBody>
          <a:bodyPr/>
          <a:lstStyle/>
          <a:p>
            <a:fld id="{345F466E-E68C-4097-A65F-010FF10C1D59}" type="datetimeFigureOut">
              <a:rPr lang="en-US" smtClean="0"/>
              <a:t>9/28/2023</a:t>
            </a:fld>
            <a:endParaRPr lang="en-US"/>
          </a:p>
        </p:txBody>
      </p:sp>
      <p:sp>
        <p:nvSpPr>
          <p:cNvPr id="8" name="Footer Placeholder 7">
            <a:extLst>
              <a:ext uri="{FF2B5EF4-FFF2-40B4-BE49-F238E27FC236}">
                <a16:creationId xmlns:a16="http://schemas.microsoft.com/office/drawing/2014/main" id="{A2B4BFE3-4B17-01A5-8C47-DD0AA51F85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65C298-2879-4DD6-DB1F-6F8165C6CAD4}"/>
              </a:ext>
            </a:extLst>
          </p:cNvPr>
          <p:cNvSpPr>
            <a:spLocks noGrp="1"/>
          </p:cNvSpPr>
          <p:nvPr>
            <p:ph type="sldNum" sz="quarter" idx="12"/>
          </p:nvPr>
        </p:nvSpPr>
        <p:spPr/>
        <p:txBody>
          <a:bodyPr/>
          <a:lstStyle/>
          <a:p>
            <a:fld id="{56E87232-AE3B-4EAF-B666-B0DABFAB443C}" type="slidenum">
              <a:rPr lang="en-US" smtClean="0"/>
              <a:t>‹#›</a:t>
            </a:fld>
            <a:endParaRPr lang="en-US"/>
          </a:p>
        </p:txBody>
      </p:sp>
    </p:spTree>
    <p:extLst>
      <p:ext uri="{BB962C8B-B14F-4D97-AF65-F5344CB8AC3E}">
        <p14:creationId xmlns:p14="http://schemas.microsoft.com/office/powerpoint/2010/main" val="2181161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5E39F-32D5-EF45-33F3-AA3CF2B691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673E99-5A3A-AE63-E761-07685B5739F0}"/>
              </a:ext>
            </a:extLst>
          </p:cNvPr>
          <p:cNvSpPr>
            <a:spLocks noGrp="1"/>
          </p:cNvSpPr>
          <p:nvPr>
            <p:ph type="dt" sz="half" idx="10"/>
          </p:nvPr>
        </p:nvSpPr>
        <p:spPr/>
        <p:txBody>
          <a:bodyPr/>
          <a:lstStyle/>
          <a:p>
            <a:fld id="{345F466E-E68C-4097-A65F-010FF10C1D59}" type="datetimeFigureOut">
              <a:rPr lang="en-US" smtClean="0"/>
              <a:t>9/28/2023</a:t>
            </a:fld>
            <a:endParaRPr lang="en-US"/>
          </a:p>
        </p:txBody>
      </p:sp>
      <p:sp>
        <p:nvSpPr>
          <p:cNvPr id="4" name="Footer Placeholder 3">
            <a:extLst>
              <a:ext uri="{FF2B5EF4-FFF2-40B4-BE49-F238E27FC236}">
                <a16:creationId xmlns:a16="http://schemas.microsoft.com/office/drawing/2014/main" id="{3084431B-C0EA-8990-8EE1-4659525C40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55A6C5-8853-2623-91ED-07E7AE394ACC}"/>
              </a:ext>
            </a:extLst>
          </p:cNvPr>
          <p:cNvSpPr>
            <a:spLocks noGrp="1"/>
          </p:cNvSpPr>
          <p:nvPr>
            <p:ph type="sldNum" sz="quarter" idx="12"/>
          </p:nvPr>
        </p:nvSpPr>
        <p:spPr/>
        <p:txBody>
          <a:bodyPr/>
          <a:lstStyle/>
          <a:p>
            <a:fld id="{56E87232-AE3B-4EAF-B666-B0DABFAB443C}" type="slidenum">
              <a:rPr lang="en-US" smtClean="0"/>
              <a:t>‹#›</a:t>
            </a:fld>
            <a:endParaRPr lang="en-US"/>
          </a:p>
        </p:txBody>
      </p:sp>
    </p:spTree>
    <p:extLst>
      <p:ext uri="{BB962C8B-B14F-4D97-AF65-F5344CB8AC3E}">
        <p14:creationId xmlns:p14="http://schemas.microsoft.com/office/powerpoint/2010/main" val="1219017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690C7-B85D-FDA8-D597-58F48B99DE9C}"/>
              </a:ext>
            </a:extLst>
          </p:cNvPr>
          <p:cNvSpPr>
            <a:spLocks noGrp="1"/>
          </p:cNvSpPr>
          <p:nvPr>
            <p:ph type="dt" sz="half" idx="10"/>
          </p:nvPr>
        </p:nvSpPr>
        <p:spPr/>
        <p:txBody>
          <a:bodyPr/>
          <a:lstStyle/>
          <a:p>
            <a:fld id="{345F466E-E68C-4097-A65F-010FF10C1D59}" type="datetimeFigureOut">
              <a:rPr lang="en-US" smtClean="0"/>
              <a:t>9/28/2023</a:t>
            </a:fld>
            <a:endParaRPr lang="en-US"/>
          </a:p>
        </p:txBody>
      </p:sp>
      <p:sp>
        <p:nvSpPr>
          <p:cNvPr id="3" name="Footer Placeholder 2">
            <a:extLst>
              <a:ext uri="{FF2B5EF4-FFF2-40B4-BE49-F238E27FC236}">
                <a16:creationId xmlns:a16="http://schemas.microsoft.com/office/drawing/2014/main" id="{54C474AC-D747-83A2-3804-EA5281E6E2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B902E4-5ACA-1869-DBDA-225A595F9B0A}"/>
              </a:ext>
            </a:extLst>
          </p:cNvPr>
          <p:cNvSpPr>
            <a:spLocks noGrp="1"/>
          </p:cNvSpPr>
          <p:nvPr>
            <p:ph type="sldNum" sz="quarter" idx="12"/>
          </p:nvPr>
        </p:nvSpPr>
        <p:spPr/>
        <p:txBody>
          <a:bodyPr/>
          <a:lstStyle/>
          <a:p>
            <a:fld id="{56E87232-AE3B-4EAF-B666-B0DABFAB443C}" type="slidenum">
              <a:rPr lang="en-US" smtClean="0"/>
              <a:t>‹#›</a:t>
            </a:fld>
            <a:endParaRPr lang="en-US"/>
          </a:p>
        </p:txBody>
      </p:sp>
    </p:spTree>
    <p:extLst>
      <p:ext uri="{BB962C8B-B14F-4D97-AF65-F5344CB8AC3E}">
        <p14:creationId xmlns:p14="http://schemas.microsoft.com/office/powerpoint/2010/main" val="157658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3E3D5-58BA-24A6-D2AD-76920EEA21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13BF3D-E233-CF04-B031-CB9327F909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FABFE4-1449-54CE-6532-077C5A2ED0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306E47-62BE-7F31-DCF1-45CDB467B32C}"/>
              </a:ext>
            </a:extLst>
          </p:cNvPr>
          <p:cNvSpPr>
            <a:spLocks noGrp="1"/>
          </p:cNvSpPr>
          <p:nvPr>
            <p:ph type="dt" sz="half" idx="10"/>
          </p:nvPr>
        </p:nvSpPr>
        <p:spPr/>
        <p:txBody>
          <a:bodyPr/>
          <a:lstStyle/>
          <a:p>
            <a:fld id="{345F466E-E68C-4097-A65F-010FF10C1D59}" type="datetimeFigureOut">
              <a:rPr lang="en-US" smtClean="0"/>
              <a:t>9/28/2023</a:t>
            </a:fld>
            <a:endParaRPr lang="en-US"/>
          </a:p>
        </p:txBody>
      </p:sp>
      <p:sp>
        <p:nvSpPr>
          <p:cNvPr id="6" name="Footer Placeholder 5">
            <a:extLst>
              <a:ext uri="{FF2B5EF4-FFF2-40B4-BE49-F238E27FC236}">
                <a16:creationId xmlns:a16="http://schemas.microsoft.com/office/drawing/2014/main" id="{A2CE3FE9-D2AA-8D5C-B502-8A37ACFAB3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FAE66B-0B0F-7E09-3663-A3B7886F6CFB}"/>
              </a:ext>
            </a:extLst>
          </p:cNvPr>
          <p:cNvSpPr>
            <a:spLocks noGrp="1"/>
          </p:cNvSpPr>
          <p:nvPr>
            <p:ph type="sldNum" sz="quarter" idx="12"/>
          </p:nvPr>
        </p:nvSpPr>
        <p:spPr/>
        <p:txBody>
          <a:bodyPr/>
          <a:lstStyle/>
          <a:p>
            <a:fld id="{56E87232-AE3B-4EAF-B666-B0DABFAB443C}" type="slidenum">
              <a:rPr lang="en-US" smtClean="0"/>
              <a:t>‹#›</a:t>
            </a:fld>
            <a:endParaRPr lang="en-US"/>
          </a:p>
        </p:txBody>
      </p:sp>
    </p:spTree>
    <p:extLst>
      <p:ext uri="{BB962C8B-B14F-4D97-AF65-F5344CB8AC3E}">
        <p14:creationId xmlns:p14="http://schemas.microsoft.com/office/powerpoint/2010/main" val="59081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E283A-0948-04FA-9BB2-5D4E40FD2E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E7FC2A-78A7-8D1B-D7F8-5346171824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B517FA-FE91-F372-212D-E070764B1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E7C57F-E552-130C-1459-E33B7CCDA9C5}"/>
              </a:ext>
            </a:extLst>
          </p:cNvPr>
          <p:cNvSpPr>
            <a:spLocks noGrp="1"/>
          </p:cNvSpPr>
          <p:nvPr>
            <p:ph type="dt" sz="half" idx="10"/>
          </p:nvPr>
        </p:nvSpPr>
        <p:spPr/>
        <p:txBody>
          <a:bodyPr/>
          <a:lstStyle/>
          <a:p>
            <a:fld id="{345F466E-E68C-4097-A65F-010FF10C1D59}" type="datetimeFigureOut">
              <a:rPr lang="en-US" smtClean="0"/>
              <a:t>9/28/2023</a:t>
            </a:fld>
            <a:endParaRPr lang="en-US"/>
          </a:p>
        </p:txBody>
      </p:sp>
      <p:sp>
        <p:nvSpPr>
          <p:cNvPr id="6" name="Footer Placeholder 5">
            <a:extLst>
              <a:ext uri="{FF2B5EF4-FFF2-40B4-BE49-F238E27FC236}">
                <a16:creationId xmlns:a16="http://schemas.microsoft.com/office/drawing/2014/main" id="{744B92D9-5FF7-1330-9653-5508BBFF33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F97E84-DF0F-9AFB-65FD-0F8EC432E3AD}"/>
              </a:ext>
            </a:extLst>
          </p:cNvPr>
          <p:cNvSpPr>
            <a:spLocks noGrp="1"/>
          </p:cNvSpPr>
          <p:nvPr>
            <p:ph type="sldNum" sz="quarter" idx="12"/>
          </p:nvPr>
        </p:nvSpPr>
        <p:spPr/>
        <p:txBody>
          <a:bodyPr/>
          <a:lstStyle/>
          <a:p>
            <a:fld id="{56E87232-AE3B-4EAF-B666-B0DABFAB443C}" type="slidenum">
              <a:rPr lang="en-US" smtClean="0"/>
              <a:t>‹#›</a:t>
            </a:fld>
            <a:endParaRPr lang="en-US"/>
          </a:p>
        </p:txBody>
      </p:sp>
    </p:spTree>
    <p:extLst>
      <p:ext uri="{BB962C8B-B14F-4D97-AF65-F5344CB8AC3E}">
        <p14:creationId xmlns:p14="http://schemas.microsoft.com/office/powerpoint/2010/main" val="1420226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AA1389-CB0A-354A-7100-4FEA6C9365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DE7B15-7063-1488-53C6-BE38C9F732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9877E4-A193-D3A0-DACD-271680ED4D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F466E-E68C-4097-A65F-010FF10C1D59}" type="datetimeFigureOut">
              <a:rPr lang="en-US" smtClean="0"/>
              <a:t>9/28/2023</a:t>
            </a:fld>
            <a:endParaRPr lang="en-US"/>
          </a:p>
        </p:txBody>
      </p:sp>
      <p:sp>
        <p:nvSpPr>
          <p:cNvPr id="5" name="Footer Placeholder 4">
            <a:extLst>
              <a:ext uri="{FF2B5EF4-FFF2-40B4-BE49-F238E27FC236}">
                <a16:creationId xmlns:a16="http://schemas.microsoft.com/office/drawing/2014/main" id="{8FD753F6-8BC1-2C5C-EFAE-70DCB1EECD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BADB3C-863D-815C-CACA-C49FE2070C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E87232-AE3B-4EAF-B666-B0DABFAB443C}" type="slidenum">
              <a:rPr lang="en-US" smtClean="0"/>
              <a:t>‹#›</a:t>
            </a:fld>
            <a:endParaRPr lang="en-US"/>
          </a:p>
        </p:txBody>
      </p:sp>
    </p:spTree>
    <p:extLst>
      <p:ext uri="{BB962C8B-B14F-4D97-AF65-F5344CB8AC3E}">
        <p14:creationId xmlns:p14="http://schemas.microsoft.com/office/powerpoint/2010/main" val="2409742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map of azerbaijan and a map of the country&#10;&#10;Description automatically generated">
            <a:extLst>
              <a:ext uri="{FF2B5EF4-FFF2-40B4-BE49-F238E27FC236}">
                <a16:creationId xmlns:a16="http://schemas.microsoft.com/office/drawing/2014/main" id="{2CE72893-1917-E12A-4C6B-66612483CAFA}"/>
              </a:ext>
            </a:extLst>
          </p:cNvPr>
          <p:cNvPicPr>
            <a:picLocks noChangeAspect="1"/>
          </p:cNvPicPr>
          <p:nvPr/>
        </p:nvPicPr>
        <p:blipFill rotWithShape="1">
          <a:blip r:embed="rId2"/>
          <a:srcRect l="2204"/>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B40D6076-FD45-F876-BB67-144480345F2C}"/>
              </a:ext>
            </a:extLst>
          </p:cNvPr>
          <p:cNvSpPr txBox="1"/>
          <p:nvPr/>
        </p:nvSpPr>
        <p:spPr>
          <a:xfrm>
            <a:off x="1300480" y="71120"/>
            <a:ext cx="10342880" cy="707886"/>
          </a:xfrm>
          <a:prstGeom prst="rect">
            <a:avLst/>
          </a:prstGeom>
          <a:noFill/>
        </p:spPr>
        <p:txBody>
          <a:bodyPr wrap="square" rtlCol="0">
            <a:spAutoFit/>
          </a:bodyPr>
          <a:lstStyle/>
          <a:p>
            <a:r>
              <a:rPr lang="en-US" sz="4000" dirty="0">
                <a:solidFill>
                  <a:srgbClr val="FF0000"/>
                </a:solidFill>
                <a:highlight>
                  <a:srgbClr val="FFFF00"/>
                </a:highlight>
              </a:rPr>
              <a:t>Armenianization of the Turkish region Zengezur</a:t>
            </a:r>
          </a:p>
        </p:txBody>
      </p:sp>
      <p:sp>
        <p:nvSpPr>
          <p:cNvPr id="7" name="TextBox 6">
            <a:extLst>
              <a:ext uri="{FF2B5EF4-FFF2-40B4-BE49-F238E27FC236}">
                <a16:creationId xmlns:a16="http://schemas.microsoft.com/office/drawing/2014/main" id="{10C7DFDD-4CD9-A1BE-462E-E66BA4C84D47}"/>
              </a:ext>
            </a:extLst>
          </p:cNvPr>
          <p:cNvSpPr txBox="1"/>
          <p:nvPr/>
        </p:nvSpPr>
        <p:spPr>
          <a:xfrm>
            <a:off x="5801360" y="4204176"/>
            <a:ext cx="6390640" cy="2400657"/>
          </a:xfrm>
          <a:prstGeom prst="rect">
            <a:avLst/>
          </a:prstGeom>
          <a:solidFill>
            <a:schemeClr val="accent4">
              <a:lumMod val="75000"/>
            </a:schemeClr>
          </a:solidFill>
        </p:spPr>
        <p:txBody>
          <a:bodyPr wrap="square">
            <a:spAutoFit/>
          </a:bodyPr>
          <a:lstStyle/>
          <a:p>
            <a:r>
              <a:rPr lang="en-US" sz="2500" dirty="0">
                <a:solidFill>
                  <a:srgbClr val="FF0000"/>
                </a:solidFill>
                <a:highlight>
                  <a:srgbClr val="FFFF00"/>
                </a:highlight>
              </a:rPr>
              <a:t>Parliament of the USSR decided in 1923 to establish an autonomous Armenian region in Karabakh and an autonomous Turkish region in Zengezur. The autonomous Armenian region was established, but the autonomous Turkish region was not established.</a:t>
            </a:r>
          </a:p>
        </p:txBody>
      </p:sp>
    </p:spTree>
    <p:extLst>
      <p:ext uri="{BB962C8B-B14F-4D97-AF65-F5344CB8AC3E}">
        <p14:creationId xmlns:p14="http://schemas.microsoft.com/office/powerpoint/2010/main" val="39114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45</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Emre Yucel</dc:creator>
  <cp:lastModifiedBy>Emre Yucel</cp:lastModifiedBy>
  <cp:revision>1</cp:revision>
  <dcterms:created xsi:type="dcterms:W3CDTF">2023-09-29T00:34:01Z</dcterms:created>
  <dcterms:modified xsi:type="dcterms:W3CDTF">2023-09-29T00:39:22Z</dcterms:modified>
</cp:coreProperties>
</file>